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4" r:id="rId4"/>
    <p:sldId id="267" r:id="rId5"/>
    <p:sldId id="258" r:id="rId6"/>
    <p:sldId id="257" r:id="rId7"/>
    <p:sldId id="259" r:id="rId8"/>
    <p:sldId id="286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 Black" panose="020B0604020202020204" charset="-52"/>
      <p:bold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535748-4E00-4892-8B65-A6EC39F903C6}">
          <p14:sldIdLst>
            <p14:sldId id="256"/>
            <p14:sldId id="262"/>
            <p14:sldId id="264"/>
            <p14:sldId id="267"/>
            <p14:sldId id="258"/>
            <p14:sldId id="257"/>
            <p14:sldId id="25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DE4D42"/>
    <a:srgbClr val="F2A38A"/>
    <a:srgbClr val="E0DADA"/>
    <a:srgbClr val="D20000"/>
    <a:srgbClr val="A02F02"/>
    <a:srgbClr val="0C0000"/>
    <a:srgbClr val="414141"/>
    <a:srgbClr val="C74545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18B18-9C44-4DC4-9AA9-848A62657197}">
  <a:tblStyle styleId="{72918B18-9C44-4DC4-9AA9-848A62657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114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1" r:id="rId12"/>
    <p:sldLayoutId id="2147483672" r:id="rId13"/>
    <p:sldLayoutId id="2147483677" r:id="rId14"/>
    <p:sldLayoutId id="2147483681" r:id="rId15"/>
  </p:sldLayoutIdLst>
  <p:transition spd="slow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28428" y="2724592"/>
            <a:ext cx="47244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Arial Black" panose="020B0A04020102020204" pitchFamily="34" charset="0"/>
              </a:rPr>
              <a:t>BREEZE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1174351" y="3657241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Arial Black" panose="020B0A04020102020204" pitchFamily="34" charset="0"/>
              </a:rPr>
              <a:t>ПГКПИ - 2021</a:t>
            </a:r>
            <a:endParaRPr sz="18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ЗАПОЗНАЙТЕ СЕ С ДИРЕКТОРА НА ГИМНАЗИЯТА ПО ПРОГРАМИРАНЕ – ПГКПИ, гр. Бургас">
            <a:extLst>
              <a:ext uri="{FF2B5EF4-FFF2-40B4-BE49-F238E27FC236}">
                <a16:creationId xmlns:a16="http://schemas.microsoft.com/office/drawing/2014/main" id="{64DFC181-FA2C-4425-B801-C4F5A72B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r="33023" b="39041"/>
          <a:stretch/>
        </p:blipFill>
        <p:spPr bwMode="auto">
          <a:xfrm>
            <a:off x="642725" y="3574192"/>
            <a:ext cx="584791" cy="5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2780934" y="287381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Мария Илчева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660506" y="2877617"/>
            <a:ext cx="2047968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Максимилиян Димов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782161" y="291510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Мирена Джебарова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861590" y="3554386"/>
            <a:ext cx="1645800" cy="35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39CC-4109-43E0-8766-10E9FE9A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0" b="17107"/>
          <a:stretch/>
        </p:blipFill>
        <p:spPr>
          <a:xfrm>
            <a:off x="938250" y="1406995"/>
            <a:ext cx="1516724" cy="1490400"/>
          </a:xfrm>
          <a:prstGeom prst="ellipse">
            <a:avLst/>
          </a:prstGeom>
        </p:spPr>
      </p:pic>
      <p:grpSp>
        <p:nvGrpSpPr>
          <p:cNvPr id="1910" name="Google Shape;1910;p44"/>
          <p:cNvGrpSpPr/>
          <p:nvPr/>
        </p:nvGrpSpPr>
        <p:grpSpPr>
          <a:xfrm>
            <a:off x="1991279" y="2285522"/>
            <a:ext cx="670710" cy="572733"/>
            <a:chOff x="2329725" y="1188750"/>
            <a:chExt cx="1083363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1814636" y="2320468"/>
            <a:ext cx="9846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BA7EF-CCF4-4D1E-A111-1F4FAFE09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" t="9847" r="474" b="13374"/>
          <a:stretch/>
        </p:blipFill>
        <p:spPr>
          <a:xfrm>
            <a:off x="2975878" y="1405691"/>
            <a:ext cx="1453857" cy="1491704"/>
          </a:xfrm>
          <a:prstGeom prst="ellipse">
            <a:avLst/>
          </a:prstGeom>
        </p:spPr>
      </p:pic>
      <p:sp>
        <p:nvSpPr>
          <p:cNvPr id="30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681231" y="3554386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971966" y="2247157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3806724" y="2289165"/>
            <a:ext cx="9762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6785368" y="1405691"/>
            <a:ext cx="1490400" cy="1498796"/>
            <a:chOff x="6785368" y="1405691"/>
            <a:chExt cx="1490400" cy="14987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2143" y="1405691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751815" y="2279509"/>
            <a:ext cx="670711" cy="572733"/>
            <a:chOff x="2329725" y="1188750"/>
            <a:chExt cx="1083365" cy="925105"/>
          </a:xfrm>
        </p:grpSpPr>
        <p:sp>
          <p:nvSpPr>
            <p:cNvPr id="33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7591229" y="2331758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774061" y="3570705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37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6509899" y="3586563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0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676829" y="291241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bg-BG" dirty="0"/>
              <a:t>Ивайло Радев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57D8DB-4317-4326-86AB-EB4B3538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9900" r="6296" b="13733"/>
          <a:stretch/>
        </p:blipFill>
        <p:spPr bwMode="auto">
          <a:xfrm>
            <a:off x="4942880" y="1422016"/>
            <a:ext cx="1477973" cy="149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3" name="Google Shape;1913;p44"/>
          <p:cNvGrpSpPr/>
          <p:nvPr/>
        </p:nvGrpSpPr>
        <p:grpSpPr>
          <a:xfrm>
            <a:off x="5940250" y="2279709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5779664" y="2331958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9" grpId="0" build="p"/>
      <p:bldP spid="1920" grpId="0" build="p"/>
      <p:bldP spid="1921" grpId="0" build="p"/>
      <p:bldP spid="1922" grpId="0" build="p"/>
      <p:bldP spid="1917" grpId="0" build="p"/>
      <p:bldP spid="30" grpId="0"/>
      <p:bldP spid="1916" grpId="0" build="p"/>
      <p:bldP spid="35" grpId="0"/>
      <p:bldP spid="36" grpId="0"/>
      <p:bldP spid="37" grpId="0"/>
      <p:bldP spid="40" grpId="0"/>
      <p:bldP spid="19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Vector Location Icon, Location Clipart, Location Icons, Location Icon PNG  and Vector with Transparent Background for Free Download | Location icon,  Map logo, Map icons">
            <a:extLst>
              <a:ext uri="{FF2B5EF4-FFF2-40B4-BE49-F238E27FC236}">
                <a16:creationId xmlns:a16="http://schemas.microsoft.com/office/drawing/2014/main" id="{78DCADFD-0D98-4FF5-BB75-D807E5B1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48" y="3324261"/>
            <a:ext cx="1375317" cy="13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ПРОЕКТ</a:t>
            </a:r>
            <a:endParaRPr dirty="0">
              <a:solidFill>
                <a:srgbClr val="20124D"/>
              </a:solidFill>
            </a:endParaRPr>
          </a:p>
        </p:txBody>
      </p:sp>
      <p:pic>
        <p:nvPicPr>
          <p:cNvPr id="1026" name="Picture 2" descr="Website - Free computer icons">
            <a:extLst>
              <a:ext uri="{FF2B5EF4-FFF2-40B4-BE49-F238E27FC236}">
                <a16:creationId xmlns:a16="http://schemas.microsoft.com/office/drawing/2014/main" id="{4E4C48BE-02C7-451D-ABC0-00B666B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1561688"/>
            <a:ext cx="1562043" cy="15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 station - Free security icons">
            <a:extLst>
              <a:ext uri="{FF2B5EF4-FFF2-40B4-BE49-F238E27FC236}">
                <a16:creationId xmlns:a16="http://schemas.microsoft.com/office/drawing/2014/main" id="{DF528342-1900-4AA8-97E8-98AB08FC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7" y="1713493"/>
            <a:ext cx="1250309" cy="1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68BEA-9D74-4FDA-AF7F-984BF9CCF41F}"/>
              </a:ext>
            </a:extLst>
          </p:cNvPr>
          <p:cNvGrpSpPr/>
          <p:nvPr/>
        </p:nvGrpSpPr>
        <p:grpSpPr>
          <a:xfrm>
            <a:off x="4809667" y="1707547"/>
            <a:ext cx="2252380" cy="1373623"/>
            <a:chOff x="5395371" y="1657003"/>
            <a:chExt cx="2848566" cy="1737210"/>
          </a:xfrm>
        </p:grpSpPr>
        <p:pic>
          <p:nvPicPr>
            <p:cNvPr id="10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1C9BAF0-3EB8-4C96-9294-F6D0BF3F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371" y="1657003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EA79A609-22EC-4C7E-B31B-5EF1E272F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64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8B688280-E18C-4888-9E48-9FF067B1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754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CCBCC56-07AE-4D5C-AB60-03E0A71EC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65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529B084B-C180-4C6E-953C-15DCD3AC5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276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39A529-6B1E-492E-95BC-FA3BCAED26CB}"/>
              </a:ext>
            </a:extLst>
          </p:cNvPr>
          <p:cNvSpPr/>
          <p:nvPr/>
        </p:nvSpPr>
        <p:spPr>
          <a:xfrm>
            <a:off x="1702991" y="3604074"/>
            <a:ext cx="1723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cap="none" spc="0" dirty="0">
                <a:ln w="0"/>
                <a:solidFill>
                  <a:srgbClr val="414141"/>
                </a:solidFill>
                <a:latin typeface="Arial Black" panose="020B0A04020102020204" pitchFamily="34" charset="0"/>
              </a:rPr>
              <a:t>112</a:t>
            </a:r>
            <a:endParaRPr lang="en-US" sz="6000" b="1" cap="none" spc="0" dirty="0">
              <a:ln w="0"/>
              <a:solidFill>
                <a:srgbClr val="414141"/>
              </a:solidFill>
              <a:latin typeface="Arial Black" panose="020B0A04020102020204" pitchFamily="34" charset="0"/>
            </a:endParaRPr>
          </a:p>
        </p:txBody>
      </p:sp>
      <p:pic>
        <p:nvPicPr>
          <p:cNvPr id="1032" name="Picture 8" descr="Fire truck - Free transport icons">
            <a:extLst>
              <a:ext uri="{FF2B5EF4-FFF2-40B4-BE49-F238E27FC236}">
                <a16:creationId xmlns:a16="http://schemas.microsoft.com/office/drawing/2014/main" id="{77593869-2C5B-444B-91E6-7F3AAD1A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0" y="3123731"/>
            <a:ext cx="1802296" cy="18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15ECFC-70D4-4489-A6A3-4C2509AAC68F}"/>
              </a:ext>
            </a:extLst>
          </p:cNvPr>
          <p:cNvGrpSpPr/>
          <p:nvPr/>
        </p:nvGrpSpPr>
        <p:grpSpPr>
          <a:xfrm>
            <a:off x="7719765" y="1116537"/>
            <a:ext cx="1019346" cy="2411146"/>
            <a:chOff x="7622691" y="974245"/>
            <a:chExt cx="1019346" cy="2411146"/>
          </a:xfrm>
        </p:grpSpPr>
        <p:pic>
          <p:nvPicPr>
            <p:cNvPr id="38" name="Picture 8" descr="Fire truck - Free transport icons">
              <a:extLst>
                <a:ext uri="{FF2B5EF4-FFF2-40B4-BE49-F238E27FC236}">
                  <a16:creationId xmlns:a16="http://schemas.microsoft.com/office/drawing/2014/main" id="{5C7FCC4E-A768-4EB0-B7C2-F85BD6F0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9742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Fire truck - Free transport icons">
              <a:extLst>
                <a:ext uri="{FF2B5EF4-FFF2-40B4-BE49-F238E27FC236}">
                  <a16:creationId xmlns:a16="http://schemas.microsoft.com/office/drawing/2014/main" id="{9DA287EA-981E-4815-8030-EAC29A560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23660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Fire truck - Free transport icons">
              <a:extLst>
                <a:ext uri="{FF2B5EF4-FFF2-40B4-BE49-F238E27FC236}">
                  <a16:creationId xmlns:a16="http://schemas.microsoft.com/office/drawing/2014/main" id="{5AD2C33B-ADF8-4BA6-A1F6-501FA7EC0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1679084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71F4E-A5AC-4DC7-8468-8F795FB698A9}"/>
              </a:ext>
            </a:extLst>
          </p:cNvPr>
          <p:cNvGrpSpPr/>
          <p:nvPr/>
        </p:nvGrpSpPr>
        <p:grpSpPr>
          <a:xfrm>
            <a:off x="6945036" y="3788782"/>
            <a:ext cx="744912" cy="979060"/>
            <a:chOff x="6945036" y="3657296"/>
            <a:chExt cx="744912" cy="9790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53846C-B39D-48BA-A7E7-A8137E1CB1EC}"/>
                </a:ext>
              </a:extLst>
            </p:cNvPr>
            <p:cNvSpPr/>
            <p:nvPr/>
          </p:nvSpPr>
          <p:spPr>
            <a:xfrm rot="20703467">
              <a:off x="7177886" y="3993050"/>
              <a:ext cx="452709" cy="5950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Flame Icon | Fire icons, Logo design love, Graphic design layouts">
              <a:extLst>
                <a:ext uri="{FF2B5EF4-FFF2-40B4-BE49-F238E27FC236}">
                  <a16:creationId xmlns:a16="http://schemas.microsoft.com/office/drawing/2014/main" id="{D62ED663-7F58-459C-A5BF-67BEE44EA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9" r="21468"/>
            <a:stretch/>
          </p:blipFill>
          <p:spPr bwMode="auto">
            <a:xfrm>
              <a:off x="6945036" y="3657296"/>
              <a:ext cx="744912" cy="97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0F5E9-7AAC-4CBD-AFD4-0A2FFD999497}"/>
              </a:ext>
            </a:extLst>
          </p:cNvPr>
          <p:cNvCxnSpPr>
            <a:cxnSpLocks/>
          </p:cNvCxnSpPr>
          <p:nvPr/>
        </p:nvCxnSpPr>
        <p:spPr>
          <a:xfrm>
            <a:off x="2269324" y="2302109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57A16-1F97-4AE3-8AD3-8C95C12C729D}"/>
              </a:ext>
            </a:extLst>
          </p:cNvPr>
          <p:cNvCxnSpPr>
            <a:cxnSpLocks/>
          </p:cNvCxnSpPr>
          <p:nvPr/>
        </p:nvCxnSpPr>
        <p:spPr>
          <a:xfrm>
            <a:off x="4296274" y="2322110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8F017A-CAAE-47F4-9753-2DB617AFB63E}"/>
              </a:ext>
            </a:extLst>
          </p:cNvPr>
          <p:cNvCxnSpPr>
            <a:cxnSpLocks/>
          </p:cNvCxnSpPr>
          <p:nvPr/>
        </p:nvCxnSpPr>
        <p:spPr>
          <a:xfrm>
            <a:off x="7138820" y="2338647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FA6A96-9BCA-482B-AD7C-C4B3529B0E8D}"/>
              </a:ext>
            </a:extLst>
          </p:cNvPr>
          <p:cNvCxnSpPr>
            <a:cxnSpLocks/>
          </p:cNvCxnSpPr>
          <p:nvPr/>
        </p:nvCxnSpPr>
        <p:spPr>
          <a:xfrm>
            <a:off x="3446419" y="4078318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90DE14-BD31-44FB-A263-44BE6630242B}"/>
              </a:ext>
            </a:extLst>
          </p:cNvPr>
          <p:cNvCxnSpPr>
            <a:cxnSpLocks/>
          </p:cNvCxnSpPr>
          <p:nvPr/>
        </p:nvCxnSpPr>
        <p:spPr>
          <a:xfrm>
            <a:off x="6007503" y="4095301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0758F-88AF-4A80-8044-6EBB4E70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0" y="1095775"/>
            <a:ext cx="4222019" cy="2046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33A1E-A34F-4A5B-8DB4-028CC26155C8}"/>
              </a:ext>
            </a:extLst>
          </p:cNvPr>
          <p:cNvSpPr txBox="1"/>
          <p:nvPr/>
        </p:nvSpPr>
        <p:spPr>
          <a:xfrm>
            <a:off x="735497" y="333318"/>
            <a:ext cx="486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0124D"/>
              </a:buClr>
              <a:buSzPts val="3000"/>
            </a:pPr>
            <a:r>
              <a:rPr lang="bg-BG" sz="3600" dirty="0">
                <a:solidFill>
                  <a:srgbClr val="20124D"/>
                </a:solidFill>
                <a:latin typeface="Montserrat Black"/>
                <a:sym typeface="Montserrat ExtraBold"/>
              </a:rPr>
              <a:t>НАШИЯТ САЙТ</a:t>
            </a:r>
            <a:endParaRPr lang="en-US" sz="3600" dirty="0">
              <a:solidFill>
                <a:srgbClr val="20124D"/>
              </a:solidFill>
              <a:latin typeface="Montserrat Black"/>
              <a:sym typeface="Montserrat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044CE-5F43-4752-AAAD-2A157C8C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60" y="3232900"/>
            <a:ext cx="3715333" cy="162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E97362-8567-46F8-8BC2-031BAB8E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088" y="1095775"/>
            <a:ext cx="3529660" cy="2165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13E82D-823C-452D-8FEF-3B2E79EA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374963"/>
            <a:ext cx="3529660" cy="149030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4050880" y="1836318"/>
            <a:ext cx="1220463" cy="1115233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969154" y="1741979"/>
            <a:ext cx="1729905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2244873" y="1667286"/>
            <a:ext cx="1457507" cy="139964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670701" y="1806783"/>
            <a:ext cx="1309982" cy="1179431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7001053" y="309671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ПРЕЗЕНТИРНЕ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1998075" y="3102187"/>
            <a:ext cx="181088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ОРГАНИЗАЦИЯ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531399" y="310850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ИДЕЯ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14674" y="3102187"/>
            <a:ext cx="175946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РЕАЛИЗАЦИЯ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248071" y="213999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3967211" y="216744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612280" y="2216146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7063722" y="213325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</a:t>
            </a:r>
            <a:r>
              <a:rPr lang="bg-BG" sz="4000" dirty="0"/>
              <a:t>5</a:t>
            </a:r>
            <a:endParaRPr sz="4000" dirty="0"/>
          </a:p>
        </p:txBody>
      </p:sp>
      <p:grpSp>
        <p:nvGrpSpPr>
          <p:cNvPr id="27" name="Google Shape;1835;p40">
            <a:extLst>
              <a:ext uri="{FF2B5EF4-FFF2-40B4-BE49-F238E27FC236}">
                <a16:creationId xmlns:a16="http://schemas.microsoft.com/office/drawing/2014/main" id="{17B689C1-E3BF-4ADD-9D7B-C6CF772B59CC}"/>
              </a:ext>
            </a:extLst>
          </p:cNvPr>
          <p:cNvGrpSpPr/>
          <p:nvPr/>
        </p:nvGrpSpPr>
        <p:grpSpPr>
          <a:xfrm>
            <a:off x="5525072" y="1879500"/>
            <a:ext cx="1352388" cy="1029667"/>
            <a:chOff x="6808298" y="1782685"/>
            <a:chExt cx="1114593" cy="938680"/>
          </a:xfrm>
        </p:grpSpPr>
        <p:sp>
          <p:nvSpPr>
            <p:cNvPr id="28" name="Google Shape;1836;p40">
              <a:extLst>
                <a:ext uri="{FF2B5EF4-FFF2-40B4-BE49-F238E27FC236}">
                  <a16:creationId xmlns:a16="http://schemas.microsoft.com/office/drawing/2014/main" id="{113D4BEB-D78C-4C99-955C-B3D167D2E811}"/>
                </a:ext>
              </a:extLst>
            </p:cNvPr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37;p40">
              <a:extLst>
                <a:ext uri="{FF2B5EF4-FFF2-40B4-BE49-F238E27FC236}">
                  <a16:creationId xmlns:a16="http://schemas.microsoft.com/office/drawing/2014/main" id="{4204382F-E7B7-4D9D-B15C-87EB10D312B5}"/>
                </a:ext>
              </a:extLst>
            </p:cNvPr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856;p40">
            <a:extLst>
              <a:ext uri="{FF2B5EF4-FFF2-40B4-BE49-F238E27FC236}">
                <a16:creationId xmlns:a16="http://schemas.microsoft.com/office/drawing/2014/main" id="{B05B617D-17D8-4C57-A2DC-467FF952A01B}"/>
              </a:ext>
            </a:extLst>
          </p:cNvPr>
          <p:cNvSpPr txBox="1">
            <a:spLocks/>
          </p:cNvSpPr>
          <p:nvPr/>
        </p:nvSpPr>
        <p:spPr>
          <a:xfrm>
            <a:off x="5556200" y="211351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31" name="Google Shape;1849;p40">
            <a:extLst>
              <a:ext uri="{FF2B5EF4-FFF2-40B4-BE49-F238E27FC236}">
                <a16:creationId xmlns:a16="http://schemas.microsoft.com/office/drawing/2014/main" id="{0958CD73-137A-4C00-B68B-0AD9FBCD56D0}"/>
              </a:ext>
            </a:extLst>
          </p:cNvPr>
          <p:cNvSpPr txBox="1">
            <a:spLocks/>
          </p:cNvSpPr>
          <p:nvPr/>
        </p:nvSpPr>
        <p:spPr>
          <a:xfrm>
            <a:off x="5415683" y="310850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sz="1400" dirty="0"/>
              <a:t>ТЕСТВАНЕ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" grpId="0" build="p"/>
      <p:bldP spid="1850" grpId="0" build="p"/>
      <p:bldP spid="1851" grpId="0" build="p"/>
      <p:bldP spid="1852" grpId="0" build="p"/>
      <p:bldP spid="1853" grpId="0"/>
      <p:bldP spid="1854" grpId="0"/>
      <p:bldP spid="1855" grpId="0"/>
      <p:bldP spid="1856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93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ПРОГРАМНИ ЕЗИЦИ И ПРОГРАМИ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0" y="1729898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72" y="3143138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ch programming language should you learn in 2020?">
            <a:extLst>
              <a:ext uri="{FF2B5EF4-FFF2-40B4-BE49-F238E27FC236}">
                <a16:creationId xmlns:a16="http://schemas.microsoft.com/office/drawing/2014/main" id="{36F389F3-CEF1-4356-B7B0-CE6A03F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98" y="1872787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63" y="3248266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rita - Wikipedia">
            <a:extLst>
              <a:ext uri="{FF2B5EF4-FFF2-40B4-BE49-F238E27FC236}">
                <a16:creationId xmlns:a16="http://schemas.microsoft.com/office/drawing/2014/main" id="{42E625F7-30A5-4830-B196-08A4926C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29" y="1653052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5" y="3324637"/>
            <a:ext cx="1099896" cy="10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33" y="2117290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ro-logo - Andy Cleff">
            <a:extLst>
              <a:ext uri="{FF2B5EF4-FFF2-40B4-BE49-F238E27FC236}">
                <a16:creationId xmlns:a16="http://schemas.microsoft.com/office/drawing/2014/main" id="{882EDF1F-73F9-4472-9B9D-58B886F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9" y="3835755"/>
            <a:ext cx="1033411" cy="10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excel Free Icon of vscode">
            <a:extLst>
              <a:ext uri="{FF2B5EF4-FFF2-40B4-BE49-F238E27FC236}">
                <a16:creationId xmlns:a16="http://schemas.microsoft.com/office/drawing/2014/main" id="{D3DAA298-84BC-499F-A599-76390621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73" y="1565246"/>
            <a:ext cx="1200666" cy="12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 - Ms Word Png Icon Clipart - Full Size Clipart (#4019240) - PinClipart">
            <a:extLst>
              <a:ext uri="{FF2B5EF4-FFF2-40B4-BE49-F238E27FC236}">
                <a16:creationId xmlns:a16="http://schemas.microsoft.com/office/drawing/2014/main" id="{935341C6-2D4A-402D-A655-310BEAD0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51" y="993719"/>
            <a:ext cx="1177795" cy="11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Point 2019 Icon">
            <a:extLst>
              <a:ext uri="{FF2B5EF4-FFF2-40B4-BE49-F238E27FC236}">
                <a16:creationId xmlns:a16="http://schemas.microsoft.com/office/drawing/2014/main" id="{5F28C6F5-F859-44F9-B1C7-024B79E2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16" y="2549303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085700" y="45397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rgbClr val="20124D"/>
              </a:buClr>
              <a:buSzPts val="3000"/>
            </a:pPr>
            <a:r>
              <a:rPr lang="bg-BG" dirty="0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БЪДЕЩИ ИДЕИ</a:t>
            </a:r>
            <a:endParaRPr dirty="0">
              <a:solidFill>
                <a:srgbClr val="20124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74" name="Picture 2" descr="design-icon-for-your-android-and-iphone-application – Nicola Sarti Lab">
            <a:extLst>
              <a:ext uri="{FF2B5EF4-FFF2-40B4-BE49-F238E27FC236}">
                <a16:creationId xmlns:a16="http://schemas.microsoft.com/office/drawing/2014/main" id="{9F3CDA4A-EAF2-4D9E-A6A0-4007AC62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7" y="2572295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icon PNG and SVG Vector Free Download">
            <a:extLst>
              <a:ext uri="{FF2B5EF4-FFF2-40B4-BE49-F238E27FC236}">
                <a16:creationId xmlns:a16="http://schemas.microsoft.com/office/drawing/2014/main" id="{D07AD191-ADE1-4B0C-AECA-4CCC9FC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03" y="1252331"/>
            <a:ext cx="1767957" cy="1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ition Icon #293974 - Free Icons Library">
            <a:extLst>
              <a:ext uri="{FF2B5EF4-FFF2-40B4-BE49-F238E27FC236}">
                <a16:creationId xmlns:a16="http://schemas.microsoft.com/office/drawing/2014/main" id="{0D099452-3BB5-41A2-BB0B-7F967FD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7" y="835664"/>
            <a:ext cx="2142272" cy="2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ansition &amp; timesharing CFO — Horizon Solution">
            <a:extLst>
              <a:ext uri="{FF2B5EF4-FFF2-40B4-BE49-F238E27FC236}">
                <a16:creationId xmlns:a16="http://schemas.microsoft.com/office/drawing/2014/main" id="{D076A0A8-A550-45C0-85DE-767FA65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18" y="2302835"/>
            <a:ext cx="3338542" cy="21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bot Icon of Flat style - Available in SVG, PNG, EPS, AI &amp; Icon fonts">
            <a:extLst>
              <a:ext uri="{FF2B5EF4-FFF2-40B4-BE49-F238E27FC236}">
                <a16:creationId xmlns:a16="http://schemas.microsoft.com/office/drawing/2014/main" id="{AE54258A-C1F7-4728-A966-CFD38B76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05" y="2685152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544960" y="1596456"/>
            <a:ext cx="528761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БЛАГОДАРИМ ЗА ВНИМАНИЕТО!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F52FB-F17A-4EC4-9B51-15FA8F0FBAB8}"/>
              </a:ext>
            </a:extLst>
          </p:cNvPr>
          <p:cNvSpPr/>
          <p:nvPr/>
        </p:nvSpPr>
        <p:spPr>
          <a:xfrm>
            <a:off x="506896" y="3558209"/>
            <a:ext cx="3756991" cy="115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oogle Shape;2910;p69">
            <a:extLst>
              <a:ext uri="{FF2B5EF4-FFF2-40B4-BE49-F238E27FC236}">
                <a16:creationId xmlns:a16="http://schemas.microsoft.com/office/drawing/2014/main" id="{5694874F-30E3-45FF-9AA4-918022017ABB}"/>
              </a:ext>
            </a:extLst>
          </p:cNvPr>
          <p:cNvGrpSpPr/>
          <p:nvPr/>
        </p:nvGrpSpPr>
        <p:grpSpPr>
          <a:xfrm rot="10800000">
            <a:off x="-2226" y="2726168"/>
            <a:ext cx="2433599" cy="2427739"/>
            <a:chOff x="4566375" y="4123125"/>
            <a:chExt cx="565525" cy="565625"/>
          </a:xfrm>
          <a:solidFill>
            <a:schemeClr val="accent3"/>
          </a:solidFill>
        </p:grpSpPr>
        <p:sp>
          <p:nvSpPr>
            <p:cNvPr id="207" name="Google Shape;2911;p69">
              <a:extLst>
                <a:ext uri="{FF2B5EF4-FFF2-40B4-BE49-F238E27FC236}">
                  <a16:creationId xmlns:a16="http://schemas.microsoft.com/office/drawing/2014/main" id="{FA096C23-9165-49F0-A430-A0E0FE019396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12;p69">
              <a:extLst>
                <a:ext uri="{FF2B5EF4-FFF2-40B4-BE49-F238E27FC236}">
                  <a16:creationId xmlns:a16="http://schemas.microsoft.com/office/drawing/2014/main" id="{742E1682-A640-4C09-B31E-E4A373B77815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13;p69">
              <a:extLst>
                <a:ext uri="{FF2B5EF4-FFF2-40B4-BE49-F238E27FC236}">
                  <a16:creationId xmlns:a16="http://schemas.microsoft.com/office/drawing/2014/main" id="{4E87EC61-27E1-4493-BD7B-95C0827F4495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14;p69">
              <a:extLst>
                <a:ext uri="{FF2B5EF4-FFF2-40B4-BE49-F238E27FC236}">
                  <a16:creationId xmlns:a16="http://schemas.microsoft.com/office/drawing/2014/main" id="{C77C17B6-DE8D-47FB-ADC0-298F42DBA815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724;p69">
            <a:extLst>
              <a:ext uri="{FF2B5EF4-FFF2-40B4-BE49-F238E27FC236}">
                <a16:creationId xmlns:a16="http://schemas.microsoft.com/office/drawing/2014/main" id="{7A4E965A-A50F-4C94-B137-8EAE01DAA7F3}"/>
              </a:ext>
            </a:extLst>
          </p:cNvPr>
          <p:cNvGrpSpPr/>
          <p:nvPr/>
        </p:nvGrpSpPr>
        <p:grpSpPr>
          <a:xfrm rot="13775355">
            <a:off x="-453369" y="3514014"/>
            <a:ext cx="3175673" cy="2372179"/>
            <a:chOff x="2329996" y="1506261"/>
            <a:chExt cx="2061053" cy="1317063"/>
          </a:xfrm>
        </p:grpSpPr>
        <p:sp>
          <p:nvSpPr>
            <p:cNvPr id="21" name="Google Shape;2725;p69">
              <a:extLst>
                <a:ext uri="{FF2B5EF4-FFF2-40B4-BE49-F238E27FC236}">
                  <a16:creationId xmlns:a16="http://schemas.microsoft.com/office/drawing/2014/main" id="{1A247233-AFE6-4DF1-8F35-44FE636D0721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26;p69">
              <a:extLst>
                <a:ext uri="{FF2B5EF4-FFF2-40B4-BE49-F238E27FC236}">
                  <a16:creationId xmlns:a16="http://schemas.microsoft.com/office/drawing/2014/main" id="{3203E83C-CB64-45FC-A249-AB489504DE1E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27;p69">
              <a:extLst>
                <a:ext uri="{FF2B5EF4-FFF2-40B4-BE49-F238E27FC236}">
                  <a16:creationId xmlns:a16="http://schemas.microsoft.com/office/drawing/2014/main" id="{23531881-B9D5-4BEA-AD4B-833D1F869D12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28;p69">
              <a:extLst>
                <a:ext uri="{FF2B5EF4-FFF2-40B4-BE49-F238E27FC236}">
                  <a16:creationId xmlns:a16="http://schemas.microsoft.com/office/drawing/2014/main" id="{7458A196-BB42-45CF-854A-9CFD3F2A8FB7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29;p69">
              <a:extLst>
                <a:ext uri="{FF2B5EF4-FFF2-40B4-BE49-F238E27FC236}">
                  <a16:creationId xmlns:a16="http://schemas.microsoft.com/office/drawing/2014/main" id="{8F02F990-75F4-4E81-987E-E991CE7DDB37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30;p69">
              <a:extLst>
                <a:ext uri="{FF2B5EF4-FFF2-40B4-BE49-F238E27FC236}">
                  <a16:creationId xmlns:a16="http://schemas.microsoft.com/office/drawing/2014/main" id="{536C0F9F-4F5B-4BC4-8C96-A07087D863FA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31;p69">
              <a:extLst>
                <a:ext uri="{FF2B5EF4-FFF2-40B4-BE49-F238E27FC236}">
                  <a16:creationId xmlns:a16="http://schemas.microsoft.com/office/drawing/2014/main" id="{DADD28FC-E397-4CB8-BCFE-3550A0740973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2;p69">
              <a:extLst>
                <a:ext uri="{FF2B5EF4-FFF2-40B4-BE49-F238E27FC236}">
                  <a16:creationId xmlns:a16="http://schemas.microsoft.com/office/drawing/2014/main" id="{5AEEAC5B-D8F9-4552-9C43-6E7F7B3536E9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33;p69">
              <a:extLst>
                <a:ext uri="{FF2B5EF4-FFF2-40B4-BE49-F238E27FC236}">
                  <a16:creationId xmlns:a16="http://schemas.microsoft.com/office/drawing/2014/main" id="{C8267360-BC76-4925-A9A1-D25F8A9954E4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34;p69">
              <a:extLst>
                <a:ext uri="{FF2B5EF4-FFF2-40B4-BE49-F238E27FC236}">
                  <a16:creationId xmlns:a16="http://schemas.microsoft.com/office/drawing/2014/main" id="{D208A3DE-3FCE-4DB7-BB0E-19FD308A1D0C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35;p69">
              <a:extLst>
                <a:ext uri="{FF2B5EF4-FFF2-40B4-BE49-F238E27FC236}">
                  <a16:creationId xmlns:a16="http://schemas.microsoft.com/office/drawing/2014/main" id="{8D080EFD-4A7C-40D2-A131-AFC9D05C9E2E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36;p69">
              <a:extLst>
                <a:ext uri="{FF2B5EF4-FFF2-40B4-BE49-F238E27FC236}">
                  <a16:creationId xmlns:a16="http://schemas.microsoft.com/office/drawing/2014/main" id="{653A4474-19A7-4F3A-99C2-3A3EC49928EA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37;p69">
              <a:extLst>
                <a:ext uri="{FF2B5EF4-FFF2-40B4-BE49-F238E27FC236}">
                  <a16:creationId xmlns:a16="http://schemas.microsoft.com/office/drawing/2014/main" id="{907CBF4F-022D-47C3-9DA3-2295F00BCAC3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8;p69">
              <a:extLst>
                <a:ext uri="{FF2B5EF4-FFF2-40B4-BE49-F238E27FC236}">
                  <a16:creationId xmlns:a16="http://schemas.microsoft.com/office/drawing/2014/main" id="{736AD609-1DE1-43F6-AC14-54773F506907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9;p69">
              <a:extLst>
                <a:ext uri="{FF2B5EF4-FFF2-40B4-BE49-F238E27FC236}">
                  <a16:creationId xmlns:a16="http://schemas.microsoft.com/office/drawing/2014/main" id="{441D82FB-BC26-4CFD-A4BD-368ECA839B1A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40;p69">
              <a:extLst>
                <a:ext uri="{FF2B5EF4-FFF2-40B4-BE49-F238E27FC236}">
                  <a16:creationId xmlns:a16="http://schemas.microsoft.com/office/drawing/2014/main" id="{094E75EE-B29E-46F4-AB67-58B2507BF741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41;p69">
              <a:extLst>
                <a:ext uri="{FF2B5EF4-FFF2-40B4-BE49-F238E27FC236}">
                  <a16:creationId xmlns:a16="http://schemas.microsoft.com/office/drawing/2014/main" id="{71DAE5F4-898B-4CF3-B8D0-B68C56720618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2;p69">
              <a:extLst>
                <a:ext uri="{FF2B5EF4-FFF2-40B4-BE49-F238E27FC236}">
                  <a16:creationId xmlns:a16="http://schemas.microsoft.com/office/drawing/2014/main" id="{2E9847F9-41D1-478D-87A6-C28795007159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3;p69">
              <a:extLst>
                <a:ext uri="{FF2B5EF4-FFF2-40B4-BE49-F238E27FC236}">
                  <a16:creationId xmlns:a16="http://schemas.microsoft.com/office/drawing/2014/main" id="{41FCF4B4-9996-430E-B2F8-95343868AA15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4;p69">
              <a:extLst>
                <a:ext uri="{FF2B5EF4-FFF2-40B4-BE49-F238E27FC236}">
                  <a16:creationId xmlns:a16="http://schemas.microsoft.com/office/drawing/2014/main" id="{5C7936E5-5AF1-4D5C-B20D-8AE9938FD2D1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5;p69">
              <a:extLst>
                <a:ext uri="{FF2B5EF4-FFF2-40B4-BE49-F238E27FC236}">
                  <a16:creationId xmlns:a16="http://schemas.microsoft.com/office/drawing/2014/main" id="{3982B3B3-C4AA-4C98-AAFD-24DD33387262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6;p69">
              <a:extLst>
                <a:ext uri="{FF2B5EF4-FFF2-40B4-BE49-F238E27FC236}">
                  <a16:creationId xmlns:a16="http://schemas.microsoft.com/office/drawing/2014/main" id="{626B4AB1-F3C2-4D55-B572-CC72EB069DFE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7;p69">
              <a:extLst>
                <a:ext uri="{FF2B5EF4-FFF2-40B4-BE49-F238E27FC236}">
                  <a16:creationId xmlns:a16="http://schemas.microsoft.com/office/drawing/2014/main" id="{72505754-12BA-4D17-A687-05CA92BC9321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8;p69">
              <a:extLst>
                <a:ext uri="{FF2B5EF4-FFF2-40B4-BE49-F238E27FC236}">
                  <a16:creationId xmlns:a16="http://schemas.microsoft.com/office/drawing/2014/main" id="{FF1F50DD-5438-4EA7-B7D9-E4EFD8E5D479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49;p69">
              <a:extLst>
                <a:ext uri="{FF2B5EF4-FFF2-40B4-BE49-F238E27FC236}">
                  <a16:creationId xmlns:a16="http://schemas.microsoft.com/office/drawing/2014/main" id="{96AFF393-1613-4DA0-945A-CF83F8CCC118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0;p69">
              <a:extLst>
                <a:ext uri="{FF2B5EF4-FFF2-40B4-BE49-F238E27FC236}">
                  <a16:creationId xmlns:a16="http://schemas.microsoft.com/office/drawing/2014/main" id="{D00DAB17-7DB6-4664-8034-35A51DCEB14A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1;p69">
              <a:extLst>
                <a:ext uri="{FF2B5EF4-FFF2-40B4-BE49-F238E27FC236}">
                  <a16:creationId xmlns:a16="http://schemas.microsoft.com/office/drawing/2014/main" id="{015F5BDC-2D35-49E8-B75D-F9B599899530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2;p69">
              <a:extLst>
                <a:ext uri="{FF2B5EF4-FFF2-40B4-BE49-F238E27FC236}">
                  <a16:creationId xmlns:a16="http://schemas.microsoft.com/office/drawing/2014/main" id="{0C8E3A9F-0D6A-490D-9117-0C612B27B6C2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3;p69">
              <a:extLst>
                <a:ext uri="{FF2B5EF4-FFF2-40B4-BE49-F238E27FC236}">
                  <a16:creationId xmlns:a16="http://schemas.microsoft.com/office/drawing/2014/main" id="{E6FF26A3-9307-4799-8AE9-BCD668040DE4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4;p69">
              <a:extLst>
                <a:ext uri="{FF2B5EF4-FFF2-40B4-BE49-F238E27FC236}">
                  <a16:creationId xmlns:a16="http://schemas.microsoft.com/office/drawing/2014/main" id="{4006CAF7-1D4B-42F8-8A84-2EA184C26805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5;p69">
              <a:extLst>
                <a:ext uri="{FF2B5EF4-FFF2-40B4-BE49-F238E27FC236}">
                  <a16:creationId xmlns:a16="http://schemas.microsoft.com/office/drawing/2014/main" id="{C7AE65B2-F92D-490F-B107-D91399D39561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6;p69">
              <a:extLst>
                <a:ext uri="{FF2B5EF4-FFF2-40B4-BE49-F238E27FC236}">
                  <a16:creationId xmlns:a16="http://schemas.microsoft.com/office/drawing/2014/main" id="{792279BB-F8D7-4082-BA5D-EF874405043C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7;p69">
              <a:extLst>
                <a:ext uri="{FF2B5EF4-FFF2-40B4-BE49-F238E27FC236}">
                  <a16:creationId xmlns:a16="http://schemas.microsoft.com/office/drawing/2014/main" id="{BDDA90B4-A560-4F50-B605-6F4E7B9675F9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58;p69">
              <a:extLst>
                <a:ext uri="{FF2B5EF4-FFF2-40B4-BE49-F238E27FC236}">
                  <a16:creationId xmlns:a16="http://schemas.microsoft.com/office/drawing/2014/main" id="{D2CDA970-4550-476D-ADD4-E604FD60C4C5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59;p69">
              <a:extLst>
                <a:ext uri="{FF2B5EF4-FFF2-40B4-BE49-F238E27FC236}">
                  <a16:creationId xmlns:a16="http://schemas.microsoft.com/office/drawing/2014/main" id="{B3E39AC0-5DFB-4931-8DE6-C6969E333347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60;p69">
              <a:extLst>
                <a:ext uri="{FF2B5EF4-FFF2-40B4-BE49-F238E27FC236}">
                  <a16:creationId xmlns:a16="http://schemas.microsoft.com/office/drawing/2014/main" id="{690AEB25-0934-4853-906B-307BF814177A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61;p69">
              <a:extLst>
                <a:ext uri="{FF2B5EF4-FFF2-40B4-BE49-F238E27FC236}">
                  <a16:creationId xmlns:a16="http://schemas.microsoft.com/office/drawing/2014/main" id="{26587A0E-7FDB-4156-B5EC-F388F393B082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62;p69">
              <a:extLst>
                <a:ext uri="{FF2B5EF4-FFF2-40B4-BE49-F238E27FC236}">
                  <a16:creationId xmlns:a16="http://schemas.microsoft.com/office/drawing/2014/main" id="{B42559B8-AB31-4070-9ADB-C073953D56FE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63;p69">
              <a:extLst>
                <a:ext uri="{FF2B5EF4-FFF2-40B4-BE49-F238E27FC236}">
                  <a16:creationId xmlns:a16="http://schemas.microsoft.com/office/drawing/2014/main" id="{3AC80256-66C0-44E7-95A2-F8693D6BB283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64;p69">
              <a:extLst>
                <a:ext uri="{FF2B5EF4-FFF2-40B4-BE49-F238E27FC236}">
                  <a16:creationId xmlns:a16="http://schemas.microsoft.com/office/drawing/2014/main" id="{B2174AED-26CF-41DC-B40E-77DF00CFCD7D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5;p69">
              <a:extLst>
                <a:ext uri="{FF2B5EF4-FFF2-40B4-BE49-F238E27FC236}">
                  <a16:creationId xmlns:a16="http://schemas.microsoft.com/office/drawing/2014/main" id="{21F45795-F005-4E62-9E40-39AD382287BC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66;p69">
              <a:extLst>
                <a:ext uri="{FF2B5EF4-FFF2-40B4-BE49-F238E27FC236}">
                  <a16:creationId xmlns:a16="http://schemas.microsoft.com/office/drawing/2014/main" id="{A826E8A7-03B0-4743-A8D2-CE448A15C542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67;p69">
              <a:extLst>
                <a:ext uri="{FF2B5EF4-FFF2-40B4-BE49-F238E27FC236}">
                  <a16:creationId xmlns:a16="http://schemas.microsoft.com/office/drawing/2014/main" id="{60B41C1A-3221-496C-B330-3772B424623A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68;p69">
              <a:extLst>
                <a:ext uri="{FF2B5EF4-FFF2-40B4-BE49-F238E27FC236}">
                  <a16:creationId xmlns:a16="http://schemas.microsoft.com/office/drawing/2014/main" id="{3649097A-8D99-41A3-80C7-EF85590E7030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69;p69">
              <a:extLst>
                <a:ext uri="{FF2B5EF4-FFF2-40B4-BE49-F238E27FC236}">
                  <a16:creationId xmlns:a16="http://schemas.microsoft.com/office/drawing/2014/main" id="{ABF2DB44-46EB-49F0-B5E2-AA4366EA7A8D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0;p69">
              <a:extLst>
                <a:ext uri="{FF2B5EF4-FFF2-40B4-BE49-F238E27FC236}">
                  <a16:creationId xmlns:a16="http://schemas.microsoft.com/office/drawing/2014/main" id="{FAAA00E4-112D-4D6C-AC31-1D85D436F939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71;p69">
              <a:extLst>
                <a:ext uri="{FF2B5EF4-FFF2-40B4-BE49-F238E27FC236}">
                  <a16:creationId xmlns:a16="http://schemas.microsoft.com/office/drawing/2014/main" id="{92944DD5-6721-488B-9DC0-4A07A58269BD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72;p69">
              <a:extLst>
                <a:ext uri="{FF2B5EF4-FFF2-40B4-BE49-F238E27FC236}">
                  <a16:creationId xmlns:a16="http://schemas.microsoft.com/office/drawing/2014/main" id="{B4D500D6-B6A9-4527-B02D-E08BFC192DA3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73;p69">
              <a:extLst>
                <a:ext uri="{FF2B5EF4-FFF2-40B4-BE49-F238E27FC236}">
                  <a16:creationId xmlns:a16="http://schemas.microsoft.com/office/drawing/2014/main" id="{8ABA4A4E-DF1D-4063-B746-6DD66D6B7B1D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74;p69">
              <a:extLst>
                <a:ext uri="{FF2B5EF4-FFF2-40B4-BE49-F238E27FC236}">
                  <a16:creationId xmlns:a16="http://schemas.microsoft.com/office/drawing/2014/main" id="{EBA7CF6E-EB3B-4EAE-8AF8-889BBFCF1D6A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75;p69">
              <a:extLst>
                <a:ext uri="{FF2B5EF4-FFF2-40B4-BE49-F238E27FC236}">
                  <a16:creationId xmlns:a16="http://schemas.microsoft.com/office/drawing/2014/main" id="{4F41D105-C2C0-480C-8383-677451B0D3E0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76;p69">
              <a:extLst>
                <a:ext uri="{FF2B5EF4-FFF2-40B4-BE49-F238E27FC236}">
                  <a16:creationId xmlns:a16="http://schemas.microsoft.com/office/drawing/2014/main" id="{43D779CF-646F-44F4-94DC-EF6C55B83E49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7;p69">
              <a:extLst>
                <a:ext uri="{FF2B5EF4-FFF2-40B4-BE49-F238E27FC236}">
                  <a16:creationId xmlns:a16="http://schemas.microsoft.com/office/drawing/2014/main" id="{00CB8BD0-EA5B-4702-90B7-65CF1C6657E5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78;p69">
              <a:extLst>
                <a:ext uri="{FF2B5EF4-FFF2-40B4-BE49-F238E27FC236}">
                  <a16:creationId xmlns:a16="http://schemas.microsoft.com/office/drawing/2014/main" id="{BC011E76-11E3-4B86-9C6F-342E814A2275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9;p69">
              <a:extLst>
                <a:ext uri="{FF2B5EF4-FFF2-40B4-BE49-F238E27FC236}">
                  <a16:creationId xmlns:a16="http://schemas.microsoft.com/office/drawing/2014/main" id="{30B9947E-1ACC-4C7C-817A-B245BF0AB7DA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0;p69">
              <a:extLst>
                <a:ext uri="{FF2B5EF4-FFF2-40B4-BE49-F238E27FC236}">
                  <a16:creationId xmlns:a16="http://schemas.microsoft.com/office/drawing/2014/main" id="{685F0BFC-9666-4A08-9DE7-6341D13DB39F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81;p69">
              <a:extLst>
                <a:ext uri="{FF2B5EF4-FFF2-40B4-BE49-F238E27FC236}">
                  <a16:creationId xmlns:a16="http://schemas.microsoft.com/office/drawing/2014/main" id="{7AEC58EC-FF70-4F44-9CFF-A71A2303B867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82;p69">
              <a:extLst>
                <a:ext uri="{FF2B5EF4-FFF2-40B4-BE49-F238E27FC236}">
                  <a16:creationId xmlns:a16="http://schemas.microsoft.com/office/drawing/2014/main" id="{00EE61A3-D7D0-46E6-BAEB-71C94AF9FDAB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83;p69">
              <a:extLst>
                <a:ext uri="{FF2B5EF4-FFF2-40B4-BE49-F238E27FC236}">
                  <a16:creationId xmlns:a16="http://schemas.microsoft.com/office/drawing/2014/main" id="{4BBDFA5F-E620-4CF9-AEEC-E386A4FA6044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84;p69">
              <a:extLst>
                <a:ext uri="{FF2B5EF4-FFF2-40B4-BE49-F238E27FC236}">
                  <a16:creationId xmlns:a16="http://schemas.microsoft.com/office/drawing/2014/main" id="{2A080CC5-7C88-4226-8082-80E8D34B4179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85;p69">
              <a:extLst>
                <a:ext uri="{FF2B5EF4-FFF2-40B4-BE49-F238E27FC236}">
                  <a16:creationId xmlns:a16="http://schemas.microsoft.com/office/drawing/2014/main" id="{331DD411-7EE5-40F7-AD20-0CFDCD68D2A9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86;p69">
              <a:extLst>
                <a:ext uri="{FF2B5EF4-FFF2-40B4-BE49-F238E27FC236}">
                  <a16:creationId xmlns:a16="http://schemas.microsoft.com/office/drawing/2014/main" id="{3FE33CBC-43CF-481D-8076-809E9B10DE7D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87;p69">
              <a:extLst>
                <a:ext uri="{FF2B5EF4-FFF2-40B4-BE49-F238E27FC236}">
                  <a16:creationId xmlns:a16="http://schemas.microsoft.com/office/drawing/2014/main" id="{EECF6D00-5D29-4142-9DD7-6D4B56A518C8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88;p69">
              <a:extLst>
                <a:ext uri="{FF2B5EF4-FFF2-40B4-BE49-F238E27FC236}">
                  <a16:creationId xmlns:a16="http://schemas.microsoft.com/office/drawing/2014/main" id="{17FED5A1-9BF2-4DA2-9794-400134F861EF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9;p69">
              <a:extLst>
                <a:ext uri="{FF2B5EF4-FFF2-40B4-BE49-F238E27FC236}">
                  <a16:creationId xmlns:a16="http://schemas.microsoft.com/office/drawing/2014/main" id="{FD738CCC-C23F-4D2C-9E0D-01DAA2488E58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0;p69">
              <a:extLst>
                <a:ext uri="{FF2B5EF4-FFF2-40B4-BE49-F238E27FC236}">
                  <a16:creationId xmlns:a16="http://schemas.microsoft.com/office/drawing/2014/main" id="{B0B46564-E0B8-4F8C-A656-A607F33A2AD4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91;p69">
              <a:extLst>
                <a:ext uri="{FF2B5EF4-FFF2-40B4-BE49-F238E27FC236}">
                  <a16:creationId xmlns:a16="http://schemas.microsoft.com/office/drawing/2014/main" id="{DD8362C5-7350-4BC7-ACC3-E2DF06F0E606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92;p69">
              <a:extLst>
                <a:ext uri="{FF2B5EF4-FFF2-40B4-BE49-F238E27FC236}">
                  <a16:creationId xmlns:a16="http://schemas.microsoft.com/office/drawing/2014/main" id="{AA433495-6429-4665-B3BB-A2712F44D720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93;p69">
              <a:extLst>
                <a:ext uri="{FF2B5EF4-FFF2-40B4-BE49-F238E27FC236}">
                  <a16:creationId xmlns:a16="http://schemas.microsoft.com/office/drawing/2014/main" id="{D1325C5A-F16E-48B6-8FBC-CA16DE595796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94;p69">
              <a:extLst>
                <a:ext uri="{FF2B5EF4-FFF2-40B4-BE49-F238E27FC236}">
                  <a16:creationId xmlns:a16="http://schemas.microsoft.com/office/drawing/2014/main" id="{C4DDD873-BA23-4DCD-8F9A-4E796CBA1103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5;p69">
              <a:extLst>
                <a:ext uri="{FF2B5EF4-FFF2-40B4-BE49-F238E27FC236}">
                  <a16:creationId xmlns:a16="http://schemas.microsoft.com/office/drawing/2014/main" id="{2C768B19-96BF-44B5-9C64-01910D0971E6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96;p69">
              <a:extLst>
                <a:ext uri="{FF2B5EF4-FFF2-40B4-BE49-F238E27FC236}">
                  <a16:creationId xmlns:a16="http://schemas.microsoft.com/office/drawing/2014/main" id="{31C2FBEB-975B-4265-BA7A-DA936F4F7E99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97;p69">
              <a:extLst>
                <a:ext uri="{FF2B5EF4-FFF2-40B4-BE49-F238E27FC236}">
                  <a16:creationId xmlns:a16="http://schemas.microsoft.com/office/drawing/2014/main" id="{52CCF2FC-9D3D-450C-9B57-B73AD92E426A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98;p69">
              <a:extLst>
                <a:ext uri="{FF2B5EF4-FFF2-40B4-BE49-F238E27FC236}">
                  <a16:creationId xmlns:a16="http://schemas.microsoft.com/office/drawing/2014/main" id="{3DD03E1A-9590-46CA-A525-CF79AD7CCC75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99;p69">
              <a:extLst>
                <a:ext uri="{FF2B5EF4-FFF2-40B4-BE49-F238E27FC236}">
                  <a16:creationId xmlns:a16="http://schemas.microsoft.com/office/drawing/2014/main" id="{B18C655F-23D1-49AB-B39D-29ED127DBFC5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00;p69">
              <a:extLst>
                <a:ext uri="{FF2B5EF4-FFF2-40B4-BE49-F238E27FC236}">
                  <a16:creationId xmlns:a16="http://schemas.microsoft.com/office/drawing/2014/main" id="{CE663361-46CD-4867-9D0D-F220E4F83BDA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01;p69">
              <a:extLst>
                <a:ext uri="{FF2B5EF4-FFF2-40B4-BE49-F238E27FC236}">
                  <a16:creationId xmlns:a16="http://schemas.microsoft.com/office/drawing/2014/main" id="{0E23B440-0243-4014-85A6-53333777DF3E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02;p69">
              <a:extLst>
                <a:ext uri="{FF2B5EF4-FFF2-40B4-BE49-F238E27FC236}">
                  <a16:creationId xmlns:a16="http://schemas.microsoft.com/office/drawing/2014/main" id="{61CD7C9A-5680-43BA-91B8-6424C31A52F7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03;p69">
              <a:extLst>
                <a:ext uri="{FF2B5EF4-FFF2-40B4-BE49-F238E27FC236}">
                  <a16:creationId xmlns:a16="http://schemas.microsoft.com/office/drawing/2014/main" id="{DF93EA7B-77AB-4E3C-BEF0-D70BE7E7C84E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04;p69">
              <a:extLst>
                <a:ext uri="{FF2B5EF4-FFF2-40B4-BE49-F238E27FC236}">
                  <a16:creationId xmlns:a16="http://schemas.microsoft.com/office/drawing/2014/main" id="{544BEA7F-ECDA-49B2-9BC5-4A8E8F3A6E41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05;p69">
              <a:extLst>
                <a:ext uri="{FF2B5EF4-FFF2-40B4-BE49-F238E27FC236}">
                  <a16:creationId xmlns:a16="http://schemas.microsoft.com/office/drawing/2014/main" id="{40AA81FF-8EFF-4560-9286-4CF1E1EF227D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06;p69">
              <a:extLst>
                <a:ext uri="{FF2B5EF4-FFF2-40B4-BE49-F238E27FC236}">
                  <a16:creationId xmlns:a16="http://schemas.microsoft.com/office/drawing/2014/main" id="{E439420B-972A-44EC-A5F3-D952CB6AF043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07;p69">
              <a:extLst>
                <a:ext uri="{FF2B5EF4-FFF2-40B4-BE49-F238E27FC236}">
                  <a16:creationId xmlns:a16="http://schemas.microsoft.com/office/drawing/2014/main" id="{1239DAE1-979F-4B31-9528-CF207591ACB8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08;p69">
              <a:extLst>
                <a:ext uri="{FF2B5EF4-FFF2-40B4-BE49-F238E27FC236}">
                  <a16:creationId xmlns:a16="http://schemas.microsoft.com/office/drawing/2014/main" id="{478F6F02-0BF0-4E67-8211-6EB2D63A6BC3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09;p69">
              <a:extLst>
                <a:ext uri="{FF2B5EF4-FFF2-40B4-BE49-F238E27FC236}">
                  <a16:creationId xmlns:a16="http://schemas.microsoft.com/office/drawing/2014/main" id="{2CD9DFDA-229C-4491-A5C8-9AD721EC00AD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10;p69">
              <a:extLst>
                <a:ext uri="{FF2B5EF4-FFF2-40B4-BE49-F238E27FC236}">
                  <a16:creationId xmlns:a16="http://schemas.microsoft.com/office/drawing/2014/main" id="{CABC9AEA-B177-4C02-B187-6FAF453D7C9A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11;p69">
              <a:extLst>
                <a:ext uri="{FF2B5EF4-FFF2-40B4-BE49-F238E27FC236}">
                  <a16:creationId xmlns:a16="http://schemas.microsoft.com/office/drawing/2014/main" id="{7E2B6276-073A-4581-A210-3829EC18CE10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12;p69">
              <a:extLst>
                <a:ext uri="{FF2B5EF4-FFF2-40B4-BE49-F238E27FC236}">
                  <a16:creationId xmlns:a16="http://schemas.microsoft.com/office/drawing/2014/main" id="{915F4811-EF36-41CA-AA3D-D0DD80EDEE8A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13;p69">
              <a:extLst>
                <a:ext uri="{FF2B5EF4-FFF2-40B4-BE49-F238E27FC236}">
                  <a16:creationId xmlns:a16="http://schemas.microsoft.com/office/drawing/2014/main" id="{4E5EB2C0-3C61-4634-B6F5-4DCE82FF0458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14;p69">
              <a:extLst>
                <a:ext uri="{FF2B5EF4-FFF2-40B4-BE49-F238E27FC236}">
                  <a16:creationId xmlns:a16="http://schemas.microsoft.com/office/drawing/2014/main" id="{5FF84EFE-5581-4A97-A525-128966D2EADC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15;p69">
              <a:extLst>
                <a:ext uri="{FF2B5EF4-FFF2-40B4-BE49-F238E27FC236}">
                  <a16:creationId xmlns:a16="http://schemas.microsoft.com/office/drawing/2014/main" id="{D5BD7119-B900-40E5-BE99-441E1B03DA7B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16;p69">
              <a:extLst>
                <a:ext uri="{FF2B5EF4-FFF2-40B4-BE49-F238E27FC236}">
                  <a16:creationId xmlns:a16="http://schemas.microsoft.com/office/drawing/2014/main" id="{B97F43C3-F216-4C36-A50F-3B9B0C051CE3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17;p69">
              <a:extLst>
                <a:ext uri="{FF2B5EF4-FFF2-40B4-BE49-F238E27FC236}">
                  <a16:creationId xmlns:a16="http://schemas.microsoft.com/office/drawing/2014/main" id="{4A0BC4C8-ABAE-4AE5-9ECE-2A965E99165D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18;p69">
              <a:extLst>
                <a:ext uri="{FF2B5EF4-FFF2-40B4-BE49-F238E27FC236}">
                  <a16:creationId xmlns:a16="http://schemas.microsoft.com/office/drawing/2014/main" id="{0F8CEDCD-6146-48C0-8575-82A7B7BA85EA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19;p69">
              <a:extLst>
                <a:ext uri="{FF2B5EF4-FFF2-40B4-BE49-F238E27FC236}">
                  <a16:creationId xmlns:a16="http://schemas.microsoft.com/office/drawing/2014/main" id="{CC8ADC3D-A282-4CBA-9BA6-C242277AF727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20;p69">
              <a:extLst>
                <a:ext uri="{FF2B5EF4-FFF2-40B4-BE49-F238E27FC236}">
                  <a16:creationId xmlns:a16="http://schemas.microsoft.com/office/drawing/2014/main" id="{3CA6F543-B1E3-418F-A292-51A37205BCF9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21;p69">
              <a:extLst>
                <a:ext uri="{FF2B5EF4-FFF2-40B4-BE49-F238E27FC236}">
                  <a16:creationId xmlns:a16="http://schemas.microsoft.com/office/drawing/2014/main" id="{4ACEF390-20B6-410C-8298-CF9719370D87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22;p69">
              <a:extLst>
                <a:ext uri="{FF2B5EF4-FFF2-40B4-BE49-F238E27FC236}">
                  <a16:creationId xmlns:a16="http://schemas.microsoft.com/office/drawing/2014/main" id="{3717702F-1B65-4646-8549-15E6CC197A77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23;p69">
              <a:extLst>
                <a:ext uri="{FF2B5EF4-FFF2-40B4-BE49-F238E27FC236}">
                  <a16:creationId xmlns:a16="http://schemas.microsoft.com/office/drawing/2014/main" id="{E990037B-1469-4305-A545-0949CE9D599C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24;p69">
              <a:extLst>
                <a:ext uri="{FF2B5EF4-FFF2-40B4-BE49-F238E27FC236}">
                  <a16:creationId xmlns:a16="http://schemas.microsoft.com/office/drawing/2014/main" id="{5ABB0295-01B7-427B-8086-519E137BFDC8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25;p69">
              <a:extLst>
                <a:ext uri="{FF2B5EF4-FFF2-40B4-BE49-F238E27FC236}">
                  <a16:creationId xmlns:a16="http://schemas.microsoft.com/office/drawing/2014/main" id="{E4BA5D26-98BB-4ACA-9EAF-ACE55241ADBB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26;p69">
              <a:extLst>
                <a:ext uri="{FF2B5EF4-FFF2-40B4-BE49-F238E27FC236}">
                  <a16:creationId xmlns:a16="http://schemas.microsoft.com/office/drawing/2014/main" id="{A0EA414D-83CE-4872-9E8C-CD1B8436C61B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27;p69">
              <a:extLst>
                <a:ext uri="{FF2B5EF4-FFF2-40B4-BE49-F238E27FC236}">
                  <a16:creationId xmlns:a16="http://schemas.microsoft.com/office/drawing/2014/main" id="{186E207A-68D9-439A-B0BB-0FCE44D7B577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28;p69">
              <a:extLst>
                <a:ext uri="{FF2B5EF4-FFF2-40B4-BE49-F238E27FC236}">
                  <a16:creationId xmlns:a16="http://schemas.microsoft.com/office/drawing/2014/main" id="{2943E0A3-5A97-44C4-B26E-8346A38D6138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29;p69">
              <a:extLst>
                <a:ext uri="{FF2B5EF4-FFF2-40B4-BE49-F238E27FC236}">
                  <a16:creationId xmlns:a16="http://schemas.microsoft.com/office/drawing/2014/main" id="{A4AAA9D3-4C4B-40DF-9492-F6CEE642FB0F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30;p69">
              <a:extLst>
                <a:ext uri="{FF2B5EF4-FFF2-40B4-BE49-F238E27FC236}">
                  <a16:creationId xmlns:a16="http://schemas.microsoft.com/office/drawing/2014/main" id="{3683A20D-3D1D-42C8-8F84-8EAC2945CB5F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31;p69">
              <a:extLst>
                <a:ext uri="{FF2B5EF4-FFF2-40B4-BE49-F238E27FC236}">
                  <a16:creationId xmlns:a16="http://schemas.microsoft.com/office/drawing/2014/main" id="{77910D6A-1873-4BEF-BA95-36652588FC29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32;p69">
              <a:extLst>
                <a:ext uri="{FF2B5EF4-FFF2-40B4-BE49-F238E27FC236}">
                  <a16:creationId xmlns:a16="http://schemas.microsoft.com/office/drawing/2014/main" id="{12F279A3-868C-4D4A-AA32-82E739B0DC10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33;p69">
              <a:extLst>
                <a:ext uri="{FF2B5EF4-FFF2-40B4-BE49-F238E27FC236}">
                  <a16:creationId xmlns:a16="http://schemas.microsoft.com/office/drawing/2014/main" id="{0D4A683E-29EB-406E-A35D-F0E973C61E74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34;p69">
              <a:extLst>
                <a:ext uri="{FF2B5EF4-FFF2-40B4-BE49-F238E27FC236}">
                  <a16:creationId xmlns:a16="http://schemas.microsoft.com/office/drawing/2014/main" id="{03991753-44CB-41BF-8469-7B8CD6A4ED92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35;p69">
              <a:extLst>
                <a:ext uri="{FF2B5EF4-FFF2-40B4-BE49-F238E27FC236}">
                  <a16:creationId xmlns:a16="http://schemas.microsoft.com/office/drawing/2014/main" id="{56B15070-61F8-41F6-A8F4-C44B04A6BF3B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36;p69">
              <a:extLst>
                <a:ext uri="{FF2B5EF4-FFF2-40B4-BE49-F238E27FC236}">
                  <a16:creationId xmlns:a16="http://schemas.microsoft.com/office/drawing/2014/main" id="{325E81E5-4309-4641-9BE1-A2DE7C30AB26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7;p69">
              <a:extLst>
                <a:ext uri="{FF2B5EF4-FFF2-40B4-BE49-F238E27FC236}">
                  <a16:creationId xmlns:a16="http://schemas.microsoft.com/office/drawing/2014/main" id="{2998C9C3-2061-4451-96E6-2A3FA470DEA9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8;p69">
              <a:extLst>
                <a:ext uri="{FF2B5EF4-FFF2-40B4-BE49-F238E27FC236}">
                  <a16:creationId xmlns:a16="http://schemas.microsoft.com/office/drawing/2014/main" id="{21C908EB-DAF9-4BFE-B6D5-30CF97F6FA46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9;p69">
              <a:extLst>
                <a:ext uri="{FF2B5EF4-FFF2-40B4-BE49-F238E27FC236}">
                  <a16:creationId xmlns:a16="http://schemas.microsoft.com/office/drawing/2014/main" id="{369B0C4C-CBE7-424F-901B-D3CBE1D2EBE8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40;p69">
              <a:extLst>
                <a:ext uri="{FF2B5EF4-FFF2-40B4-BE49-F238E27FC236}">
                  <a16:creationId xmlns:a16="http://schemas.microsoft.com/office/drawing/2014/main" id="{E7E7C75E-D357-4C5F-9A67-FE8447CCA0EC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1;p69">
              <a:extLst>
                <a:ext uri="{FF2B5EF4-FFF2-40B4-BE49-F238E27FC236}">
                  <a16:creationId xmlns:a16="http://schemas.microsoft.com/office/drawing/2014/main" id="{BF2CF7B8-3A13-4594-8F7A-39D4F34B7527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42;p69">
              <a:extLst>
                <a:ext uri="{FF2B5EF4-FFF2-40B4-BE49-F238E27FC236}">
                  <a16:creationId xmlns:a16="http://schemas.microsoft.com/office/drawing/2014/main" id="{7EBED1E7-185A-46A1-8B89-87062F895CD3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43;p69">
              <a:extLst>
                <a:ext uri="{FF2B5EF4-FFF2-40B4-BE49-F238E27FC236}">
                  <a16:creationId xmlns:a16="http://schemas.microsoft.com/office/drawing/2014/main" id="{8BAEAB20-CE25-40AA-8FE2-31425339C8D9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44;p69">
              <a:extLst>
                <a:ext uri="{FF2B5EF4-FFF2-40B4-BE49-F238E27FC236}">
                  <a16:creationId xmlns:a16="http://schemas.microsoft.com/office/drawing/2014/main" id="{36206128-DA5E-4BCB-911C-DFC31CA9BBFA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45;p69">
              <a:extLst>
                <a:ext uri="{FF2B5EF4-FFF2-40B4-BE49-F238E27FC236}">
                  <a16:creationId xmlns:a16="http://schemas.microsoft.com/office/drawing/2014/main" id="{F5DF49A5-A039-4966-9A7A-185BF0026886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46;p69">
              <a:extLst>
                <a:ext uri="{FF2B5EF4-FFF2-40B4-BE49-F238E27FC236}">
                  <a16:creationId xmlns:a16="http://schemas.microsoft.com/office/drawing/2014/main" id="{1568361F-C7A1-477E-8C91-E322B3BC022F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7;p69">
              <a:extLst>
                <a:ext uri="{FF2B5EF4-FFF2-40B4-BE49-F238E27FC236}">
                  <a16:creationId xmlns:a16="http://schemas.microsoft.com/office/drawing/2014/main" id="{B7206840-56F1-4267-A6FB-E0BE8E8EF8E9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8;p69">
              <a:extLst>
                <a:ext uri="{FF2B5EF4-FFF2-40B4-BE49-F238E27FC236}">
                  <a16:creationId xmlns:a16="http://schemas.microsoft.com/office/drawing/2014/main" id="{F559E39F-6FF2-4A9B-BFD2-61D3F8582A67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9;p69">
              <a:extLst>
                <a:ext uri="{FF2B5EF4-FFF2-40B4-BE49-F238E27FC236}">
                  <a16:creationId xmlns:a16="http://schemas.microsoft.com/office/drawing/2014/main" id="{6B84C2CB-1F36-401E-9461-C7B02ED7FCEF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0;p69">
              <a:extLst>
                <a:ext uri="{FF2B5EF4-FFF2-40B4-BE49-F238E27FC236}">
                  <a16:creationId xmlns:a16="http://schemas.microsoft.com/office/drawing/2014/main" id="{BCD82827-959A-42C0-B79F-9BE3DAC3DDBB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51;p69">
              <a:extLst>
                <a:ext uri="{FF2B5EF4-FFF2-40B4-BE49-F238E27FC236}">
                  <a16:creationId xmlns:a16="http://schemas.microsoft.com/office/drawing/2014/main" id="{B6067D82-6A00-4743-932B-4BBFF20B1369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52;p69">
              <a:extLst>
                <a:ext uri="{FF2B5EF4-FFF2-40B4-BE49-F238E27FC236}">
                  <a16:creationId xmlns:a16="http://schemas.microsoft.com/office/drawing/2014/main" id="{194DDEA2-15A6-42D9-93B8-BF0AFBC9F975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53;p69">
              <a:extLst>
                <a:ext uri="{FF2B5EF4-FFF2-40B4-BE49-F238E27FC236}">
                  <a16:creationId xmlns:a16="http://schemas.microsoft.com/office/drawing/2014/main" id="{ED59AF3D-3EAD-4D67-8B62-6D1A2409BE8D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54;p69">
              <a:extLst>
                <a:ext uri="{FF2B5EF4-FFF2-40B4-BE49-F238E27FC236}">
                  <a16:creationId xmlns:a16="http://schemas.microsoft.com/office/drawing/2014/main" id="{B3BD0FF3-8247-4AE6-A272-09D4CF7C888D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55;p69">
              <a:extLst>
                <a:ext uri="{FF2B5EF4-FFF2-40B4-BE49-F238E27FC236}">
                  <a16:creationId xmlns:a16="http://schemas.microsoft.com/office/drawing/2014/main" id="{D5F7C345-D7EB-4B67-B08B-0E10EC74D177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56;p69">
              <a:extLst>
                <a:ext uri="{FF2B5EF4-FFF2-40B4-BE49-F238E27FC236}">
                  <a16:creationId xmlns:a16="http://schemas.microsoft.com/office/drawing/2014/main" id="{1697B310-4A08-41FF-9636-9A5D723C7FBB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7;p69">
              <a:extLst>
                <a:ext uri="{FF2B5EF4-FFF2-40B4-BE49-F238E27FC236}">
                  <a16:creationId xmlns:a16="http://schemas.microsoft.com/office/drawing/2014/main" id="{E88C5F28-2DD5-41D8-9F9A-49939D01A968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8;p69">
              <a:extLst>
                <a:ext uri="{FF2B5EF4-FFF2-40B4-BE49-F238E27FC236}">
                  <a16:creationId xmlns:a16="http://schemas.microsoft.com/office/drawing/2014/main" id="{7130BD0E-307B-43B5-B1D3-36987168C7AD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9;p69">
              <a:extLst>
                <a:ext uri="{FF2B5EF4-FFF2-40B4-BE49-F238E27FC236}">
                  <a16:creationId xmlns:a16="http://schemas.microsoft.com/office/drawing/2014/main" id="{E9E84003-9154-4531-804C-08D6A40DA787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60;p69">
              <a:extLst>
                <a:ext uri="{FF2B5EF4-FFF2-40B4-BE49-F238E27FC236}">
                  <a16:creationId xmlns:a16="http://schemas.microsoft.com/office/drawing/2014/main" id="{393E9CC1-366B-4B3C-9C75-4EDE7EBAFAC1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61;p69">
              <a:extLst>
                <a:ext uri="{FF2B5EF4-FFF2-40B4-BE49-F238E27FC236}">
                  <a16:creationId xmlns:a16="http://schemas.microsoft.com/office/drawing/2014/main" id="{28E03F5D-163A-4364-9BD1-64DABC042AC5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62;p69">
              <a:extLst>
                <a:ext uri="{FF2B5EF4-FFF2-40B4-BE49-F238E27FC236}">
                  <a16:creationId xmlns:a16="http://schemas.microsoft.com/office/drawing/2014/main" id="{A3B95A34-38FC-49F7-B93B-55EE5C03EFD1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63;p69">
              <a:extLst>
                <a:ext uri="{FF2B5EF4-FFF2-40B4-BE49-F238E27FC236}">
                  <a16:creationId xmlns:a16="http://schemas.microsoft.com/office/drawing/2014/main" id="{BDC49412-5DCB-496A-95D8-68942387C6F4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64;p69">
              <a:extLst>
                <a:ext uri="{FF2B5EF4-FFF2-40B4-BE49-F238E27FC236}">
                  <a16:creationId xmlns:a16="http://schemas.microsoft.com/office/drawing/2014/main" id="{B60D3FB6-9453-4EB3-BDAC-33CD97C8552D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65;p69">
              <a:extLst>
                <a:ext uri="{FF2B5EF4-FFF2-40B4-BE49-F238E27FC236}">
                  <a16:creationId xmlns:a16="http://schemas.microsoft.com/office/drawing/2014/main" id="{D27204BA-B063-4772-AC8A-A1C622338B87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66;p69">
              <a:extLst>
                <a:ext uri="{FF2B5EF4-FFF2-40B4-BE49-F238E27FC236}">
                  <a16:creationId xmlns:a16="http://schemas.microsoft.com/office/drawing/2014/main" id="{B266C334-02E9-4F85-8334-35BE89D2E7EB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7;p69">
              <a:extLst>
                <a:ext uri="{FF2B5EF4-FFF2-40B4-BE49-F238E27FC236}">
                  <a16:creationId xmlns:a16="http://schemas.microsoft.com/office/drawing/2014/main" id="{3259D137-2292-4CF4-AB76-0DE553332051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8;p69">
              <a:extLst>
                <a:ext uri="{FF2B5EF4-FFF2-40B4-BE49-F238E27FC236}">
                  <a16:creationId xmlns:a16="http://schemas.microsoft.com/office/drawing/2014/main" id="{B3DAE8E0-AFC1-4982-9927-164F25325241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9;p69">
              <a:extLst>
                <a:ext uri="{FF2B5EF4-FFF2-40B4-BE49-F238E27FC236}">
                  <a16:creationId xmlns:a16="http://schemas.microsoft.com/office/drawing/2014/main" id="{B77F28F5-B6C9-405B-997A-CC40FA27B553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70;p69">
              <a:extLst>
                <a:ext uri="{FF2B5EF4-FFF2-40B4-BE49-F238E27FC236}">
                  <a16:creationId xmlns:a16="http://schemas.microsoft.com/office/drawing/2014/main" id="{1F36AD7C-9561-4F7A-A9BA-082AFCC6F373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71;p69">
              <a:extLst>
                <a:ext uri="{FF2B5EF4-FFF2-40B4-BE49-F238E27FC236}">
                  <a16:creationId xmlns:a16="http://schemas.microsoft.com/office/drawing/2014/main" id="{F2B6B374-3EE3-4E14-88A8-B9B403C971D7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72;p69">
              <a:extLst>
                <a:ext uri="{FF2B5EF4-FFF2-40B4-BE49-F238E27FC236}">
                  <a16:creationId xmlns:a16="http://schemas.microsoft.com/office/drawing/2014/main" id="{BD650049-80F1-42F8-AA06-A5E3A7C6FC16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73;p69">
              <a:extLst>
                <a:ext uri="{FF2B5EF4-FFF2-40B4-BE49-F238E27FC236}">
                  <a16:creationId xmlns:a16="http://schemas.microsoft.com/office/drawing/2014/main" id="{687459AF-A750-41B3-84B7-05390046C1F5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74;p69">
              <a:extLst>
                <a:ext uri="{FF2B5EF4-FFF2-40B4-BE49-F238E27FC236}">
                  <a16:creationId xmlns:a16="http://schemas.microsoft.com/office/drawing/2014/main" id="{016A186C-E26B-44C9-B65D-CEC0B46A9ABE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75;p69">
              <a:extLst>
                <a:ext uri="{FF2B5EF4-FFF2-40B4-BE49-F238E27FC236}">
                  <a16:creationId xmlns:a16="http://schemas.microsoft.com/office/drawing/2014/main" id="{750B1A60-0069-4834-A04E-E22BE1275370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6;p69">
              <a:extLst>
                <a:ext uri="{FF2B5EF4-FFF2-40B4-BE49-F238E27FC236}">
                  <a16:creationId xmlns:a16="http://schemas.microsoft.com/office/drawing/2014/main" id="{5CCC41A4-42DA-4FE7-831B-D066E731C8CC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7;p69">
              <a:extLst>
                <a:ext uri="{FF2B5EF4-FFF2-40B4-BE49-F238E27FC236}">
                  <a16:creationId xmlns:a16="http://schemas.microsoft.com/office/drawing/2014/main" id="{C8DEC910-C01E-489E-B2AD-36E0F8260532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8;p69">
              <a:extLst>
                <a:ext uri="{FF2B5EF4-FFF2-40B4-BE49-F238E27FC236}">
                  <a16:creationId xmlns:a16="http://schemas.microsoft.com/office/drawing/2014/main" id="{50007F63-E25C-4DBF-9182-5B94F87439D1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9;p69">
              <a:extLst>
                <a:ext uri="{FF2B5EF4-FFF2-40B4-BE49-F238E27FC236}">
                  <a16:creationId xmlns:a16="http://schemas.microsoft.com/office/drawing/2014/main" id="{A8F48874-D058-480F-9E40-B19D08D6B616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80;p69">
              <a:extLst>
                <a:ext uri="{FF2B5EF4-FFF2-40B4-BE49-F238E27FC236}">
                  <a16:creationId xmlns:a16="http://schemas.microsoft.com/office/drawing/2014/main" id="{E771694F-5A1C-4AF5-9CE1-530286DD1014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81;p69">
              <a:extLst>
                <a:ext uri="{FF2B5EF4-FFF2-40B4-BE49-F238E27FC236}">
                  <a16:creationId xmlns:a16="http://schemas.microsoft.com/office/drawing/2014/main" id="{CF4F2CAE-8232-4A2C-9D1F-F5E762BC4F41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82;p69">
              <a:extLst>
                <a:ext uri="{FF2B5EF4-FFF2-40B4-BE49-F238E27FC236}">
                  <a16:creationId xmlns:a16="http://schemas.microsoft.com/office/drawing/2014/main" id="{54D2547F-13C7-4EDA-AE31-AA3A01999C30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83;p69">
              <a:extLst>
                <a:ext uri="{FF2B5EF4-FFF2-40B4-BE49-F238E27FC236}">
                  <a16:creationId xmlns:a16="http://schemas.microsoft.com/office/drawing/2014/main" id="{98514A44-2F7F-44AA-BC15-5B7F2D26EF5F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84;p69">
              <a:extLst>
                <a:ext uri="{FF2B5EF4-FFF2-40B4-BE49-F238E27FC236}">
                  <a16:creationId xmlns:a16="http://schemas.microsoft.com/office/drawing/2014/main" id="{4736FBB2-EAE2-42BC-99CB-184EF18BC374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5;p69">
              <a:extLst>
                <a:ext uri="{FF2B5EF4-FFF2-40B4-BE49-F238E27FC236}">
                  <a16:creationId xmlns:a16="http://schemas.microsoft.com/office/drawing/2014/main" id="{B14E428A-1211-44B4-A23B-FA31ABE45D2C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6;p69">
              <a:extLst>
                <a:ext uri="{FF2B5EF4-FFF2-40B4-BE49-F238E27FC236}">
                  <a16:creationId xmlns:a16="http://schemas.microsoft.com/office/drawing/2014/main" id="{11B0175A-BFD8-4561-9F20-024749F9A1DA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7;p69">
              <a:extLst>
                <a:ext uri="{FF2B5EF4-FFF2-40B4-BE49-F238E27FC236}">
                  <a16:creationId xmlns:a16="http://schemas.microsoft.com/office/drawing/2014/main" id="{B6363026-6045-44BB-B453-BF7468B2F209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8;p69">
              <a:extLst>
                <a:ext uri="{FF2B5EF4-FFF2-40B4-BE49-F238E27FC236}">
                  <a16:creationId xmlns:a16="http://schemas.microsoft.com/office/drawing/2014/main" id="{108986D9-DC39-4577-8816-5966B8BF94C8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9;p69">
              <a:extLst>
                <a:ext uri="{FF2B5EF4-FFF2-40B4-BE49-F238E27FC236}">
                  <a16:creationId xmlns:a16="http://schemas.microsoft.com/office/drawing/2014/main" id="{7507A2D5-197A-4EB4-A22B-EFF9A21F6500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90;p69">
              <a:extLst>
                <a:ext uri="{FF2B5EF4-FFF2-40B4-BE49-F238E27FC236}">
                  <a16:creationId xmlns:a16="http://schemas.microsoft.com/office/drawing/2014/main" id="{31EC8184-CB07-4F07-870B-9B5B7FFD2A6D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91;p69">
              <a:extLst>
                <a:ext uri="{FF2B5EF4-FFF2-40B4-BE49-F238E27FC236}">
                  <a16:creationId xmlns:a16="http://schemas.microsoft.com/office/drawing/2014/main" id="{2959F718-8A8F-434C-9A67-E93529C10069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92;p69">
              <a:extLst>
                <a:ext uri="{FF2B5EF4-FFF2-40B4-BE49-F238E27FC236}">
                  <a16:creationId xmlns:a16="http://schemas.microsoft.com/office/drawing/2014/main" id="{16697985-3860-42CF-B664-5587E642B75F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93;p69">
              <a:extLst>
                <a:ext uri="{FF2B5EF4-FFF2-40B4-BE49-F238E27FC236}">
                  <a16:creationId xmlns:a16="http://schemas.microsoft.com/office/drawing/2014/main" id="{69B80ABE-BE5F-48A4-B1D3-6F29DCD49D9B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94;p69">
              <a:extLst>
                <a:ext uri="{FF2B5EF4-FFF2-40B4-BE49-F238E27FC236}">
                  <a16:creationId xmlns:a16="http://schemas.microsoft.com/office/drawing/2014/main" id="{8FDE7D50-FE9D-46A6-9F9D-6C265976EED1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5;p69">
              <a:extLst>
                <a:ext uri="{FF2B5EF4-FFF2-40B4-BE49-F238E27FC236}">
                  <a16:creationId xmlns:a16="http://schemas.microsoft.com/office/drawing/2014/main" id="{F78E9D13-A249-4020-A0D0-906C998E2A8B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6;p69">
              <a:extLst>
                <a:ext uri="{FF2B5EF4-FFF2-40B4-BE49-F238E27FC236}">
                  <a16:creationId xmlns:a16="http://schemas.microsoft.com/office/drawing/2014/main" id="{0F804FC0-AF59-4563-B9D1-29FCEFE459FE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7;p69">
              <a:extLst>
                <a:ext uri="{FF2B5EF4-FFF2-40B4-BE49-F238E27FC236}">
                  <a16:creationId xmlns:a16="http://schemas.microsoft.com/office/drawing/2014/main" id="{8E294ABF-882B-4D67-9FA9-EBA4EB8957B0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8;p69">
              <a:extLst>
                <a:ext uri="{FF2B5EF4-FFF2-40B4-BE49-F238E27FC236}">
                  <a16:creationId xmlns:a16="http://schemas.microsoft.com/office/drawing/2014/main" id="{601AEC82-74F9-44B8-B0BA-6E1E8EAFB15F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9;p69">
              <a:extLst>
                <a:ext uri="{FF2B5EF4-FFF2-40B4-BE49-F238E27FC236}">
                  <a16:creationId xmlns:a16="http://schemas.microsoft.com/office/drawing/2014/main" id="{69DDFB8E-641E-455A-A0FA-39353739EFE6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00;p69">
              <a:extLst>
                <a:ext uri="{FF2B5EF4-FFF2-40B4-BE49-F238E27FC236}">
                  <a16:creationId xmlns:a16="http://schemas.microsoft.com/office/drawing/2014/main" id="{B2984B4A-9827-4896-B1CA-B23F03FBA6DB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01;p69">
              <a:extLst>
                <a:ext uri="{FF2B5EF4-FFF2-40B4-BE49-F238E27FC236}">
                  <a16:creationId xmlns:a16="http://schemas.microsoft.com/office/drawing/2014/main" id="{7B87801D-4FAD-4705-92EB-DB9DFDB42459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02;p69">
              <a:extLst>
                <a:ext uri="{FF2B5EF4-FFF2-40B4-BE49-F238E27FC236}">
                  <a16:creationId xmlns:a16="http://schemas.microsoft.com/office/drawing/2014/main" id="{7DA881F6-4489-425E-847E-89F8F27E4085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03;p69">
              <a:extLst>
                <a:ext uri="{FF2B5EF4-FFF2-40B4-BE49-F238E27FC236}">
                  <a16:creationId xmlns:a16="http://schemas.microsoft.com/office/drawing/2014/main" id="{2AEDA254-2259-4CC4-A67E-F32765BA2EB0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04;p69">
              <a:extLst>
                <a:ext uri="{FF2B5EF4-FFF2-40B4-BE49-F238E27FC236}">
                  <a16:creationId xmlns:a16="http://schemas.microsoft.com/office/drawing/2014/main" id="{B3612C26-27CA-4C0E-A85C-96218FF4BC1D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5;p69">
              <a:extLst>
                <a:ext uri="{FF2B5EF4-FFF2-40B4-BE49-F238E27FC236}">
                  <a16:creationId xmlns:a16="http://schemas.microsoft.com/office/drawing/2014/main" id="{C7C773BA-17F9-4D78-B7AD-840D62356D3E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6;p69">
              <a:extLst>
                <a:ext uri="{FF2B5EF4-FFF2-40B4-BE49-F238E27FC236}">
                  <a16:creationId xmlns:a16="http://schemas.microsoft.com/office/drawing/2014/main" id="{F82AF1C3-50C0-47A6-B6D2-BDAF263E29A4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7;p69">
              <a:extLst>
                <a:ext uri="{FF2B5EF4-FFF2-40B4-BE49-F238E27FC236}">
                  <a16:creationId xmlns:a16="http://schemas.microsoft.com/office/drawing/2014/main" id="{7F853633-60AE-4E97-86F7-F3B6BB9CF9F2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8;p69">
              <a:extLst>
                <a:ext uri="{FF2B5EF4-FFF2-40B4-BE49-F238E27FC236}">
                  <a16:creationId xmlns:a16="http://schemas.microsoft.com/office/drawing/2014/main" id="{30C78CC2-3389-46EF-AA02-03EA0F8FF060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9;p69">
              <a:extLst>
                <a:ext uri="{FF2B5EF4-FFF2-40B4-BE49-F238E27FC236}">
                  <a16:creationId xmlns:a16="http://schemas.microsoft.com/office/drawing/2014/main" id="{8CC8368C-5E63-4735-9C13-44488504B3D2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55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Montserrat Black</vt:lpstr>
      <vt:lpstr>Arial</vt:lpstr>
      <vt:lpstr>Roboto Condensed Light</vt:lpstr>
      <vt:lpstr>Lato</vt:lpstr>
      <vt:lpstr>Arial Black</vt:lpstr>
      <vt:lpstr>Staatliches</vt:lpstr>
      <vt:lpstr>Montserrat ExtraBold</vt:lpstr>
      <vt:lpstr>Freesia Pitch Deck by Slidesgo</vt:lpstr>
      <vt:lpstr>BREEZE</vt:lpstr>
      <vt:lpstr>НАШИЯТ ОТБОР</vt:lpstr>
      <vt:lpstr>НАШИЯТ ПРОЕКТ</vt:lpstr>
      <vt:lpstr>PowerPoint Presentation</vt:lpstr>
      <vt:lpstr>ЕТАПИ НА РАБОТА</vt:lpstr>
      <vt:lpstr>ИЗПОЛЗВАНИ ПРОГРАМНИ ЕЗИЦИ И ПРОГРАМИ</vt:lpstr>
      <vt:lpstr>БЪДЕЩИ ИДЕИ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</dc:title>
  <dc:creator>Mariq</dc:creator>
  <cp:lastModifiedBy>mariailcheva143@gmail.com</cp:lastModifiedBy>
  <cp:revision>26</cp:revision>
  <dcterms:modified xsi:type="dcterms:W3CDTF">2021-04-23T17:18:23Z</dcterms:modified>
</cp:coreProperties>
</file>